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A963"/>
    <a:srgbClr val="FEEC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3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02B59-65BB-EC30-2495-E5AEEAE0E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E047-9B29-F9D0-BE1D-07A6FD597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40E1-BE9C-4B5D-F5C5-3F3DBB6EC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4C60A-8B8C-CAF5-6A9D-1F9E3D97D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C0CA5-2E73-90F6-44FA-CD1BD2B7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46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FF39-F394-2F7C-68B1-4612798D2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5319F-6AD3-01F3-5C2B-83859B0BC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D16F3-8700-95F0-800B-68736BAC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8F8A94-89D1-07B9-0A59-98F7DAD9B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0894-3BA1-0EE0-1C16-A5601B4DD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135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E7CE5-FA8A-CFF1-89FF-E7D249D7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F0BF9-A9ED-4B76-0622-AE896A746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592B5-D85C-460D-E682-87CBEA8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16E74-8161-26D9-E2F7-69B53C62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DFFCA-FDE9-1D8F-B970-191C9E7B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59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0925A-E9D9-3BE8-4FB9-63E2940B8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9E798-A538-CC60-FCD0-F7702EF4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1CF1-8A38-ECD9-5277-7AFF27FD7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152F4-46E2-7F64-8D8D-5280F365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55DFFF-939D-4412-7139-0265C509E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ECC45-BCE5-6E71-E08B-357D6CC93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6710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D029-9271-45B6-3D9E-3C0B4AC93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BE53D-3705-2CCB-3DE8-BDA088E36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29084-E44B-3A13-4589-2F7B4631D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354CA8-84D0-672B-BB4C-322BC21429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7391B-E422-F69D-FFF7-972A4F612C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30504-331A-399F-3CC2-084B33CBA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AD1380-AF9F-0A5B-2BD5-4AF283F6E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17D29E-CC0D-47A5-CE49-10A659A9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25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4C42-A490-33FC-3DA7-DB2F527BC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A69429-4C2C-74FF-DBD4-D0DECC3E6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682D8A-FA88-A72A-9C09-4EB9172F7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788ECE-936B-85B4-E42C-D08E5A09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8038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D9D6D0-346E-3674-30F1-94F85BF4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1A2BB-8C85-D670-C88D-4F3EFF79B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4108E-1BEC-146E-573C-3BEF5A72A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380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D19CC-8029-652F-8CB8-4393BC486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5E9F5-3345-5D75-337D-D9ECF1AFD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02D05-86AF-4050-2BB7-8160B1239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2AE70D-D78C-64C1-689D-5818F367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8BFD40-699D-0E23-1B2B-1E1C1030E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AA341D-50FB-F600-BD5A-E446BFF55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2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296E-ACDC-6F7D-030E-308B319F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77ABE5-86A3-6A3B-042F-90D77D3E8E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1AB74C-88D4-BC32-B613-84EE2CA8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96BF4-74A9-35A2-3C19-B573B1C0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01F55-B5AA-BA84-7010-43E2826D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9BE87-DCEF-C28D-CCF8-F5A4FB42F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0915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CC84-BACF-8FC9-2A66-9703CD0A7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5CB85-D289-CC8C-16A8-A329DD53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0C145-F78E-BF3B-71A7-A0B29246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5DBE-C5C4-0742-2BF3-ECCEDB35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3508D-1B93-D6AE-619C-B06195133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38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B7DC72-0566-5DC8-CBCD-8768973589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EBF3A-8135-1328-AD2C-B912D388A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10FBC-630A-2922-CB68-1A7258721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A817A-2EFB-938C-96F4-785FE9F96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ECF4C-9A6F-222F-FCA7-9F743E2E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678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06EC68-E776-69E0-AC58-8573F6396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A23A1-21D3-64EE-3D94-35374166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35712-EF6D-05B2-93E1-B174E5F0F4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6FFB0-9BB9-4532-B642-38631958CE00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604A2-D3AD-F0D5-A26B-EE268EE91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3A76-DB53-6179-8616-6E20C7707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4DC79-29E1-4084-96D1-34E17EF5BC6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702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D0486A-3D3E-9E65-8CAD-E875DACD54BC}"/>
              </a:ext>
            </a:extLst>
          </p:cNvPr>
          <p:cNvSpPr/>
          <p:nvPr/>
        </p:nvSpPr>
        <p:spPr>
          <a:xfrm>
            <a:off x="0" y="0"/>
            <a:ext cx="12192000" cy="6591759"/>
          </a:xfrm>
          <a:prstGeom prst="rect">
            <a:avLst/>
          </a:prstGeom>
          <a:solidFill>
            <a:srgbClr val="FDA96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noFill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61EA404-6BB6-133E-4307-05911156E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3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7E9187-3EA9-1491-3B17-48A543574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4115"/>
            <a:ext cx="5181600" cy="4642080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Intention: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 story and elicit relevant information about William (</a:t>
            </a:r>
            <a:r>
              <a:rPr lang="en-US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Nyaparu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Gardiner’s working life and (by inference) that of other Aboriginal people in the Pilbara, </a:t>
            </a:r>
            <a:b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describe the context of </a:t>
            </a:r>
            <a:b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Mr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Gardiner’s working life</a:t>
            </a:r>
            <a:endParaRPr lang="en-A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41161A-1110-D927-511C-46708ABBD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4115"/>
            <a:ext cx="5040854" cy="4642080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Success Criteria: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respond to stories from William (</a:t>
            </a:r>
            <a:r>
              <a:rPr lang="en-US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Nyaparu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Gardiner’s life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</a:t>
            </a:r>
            <a:r>
              <a:rPr lang="en-US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summarise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story and infer meaning from what I have read</a:t>
            </a:r>
          </a:p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can work in groups and as a class to share information and opinions</a:t>
            </a:r>
          </a:p>
          <a:p>
            <a:endParaRPr lang="en-AU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9F3A27-3316-F0ED-E14F-1224826A0E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A60A66E-DC4C-3F6F-AE3B-AC5D935BAF14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FDA96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4055FF-E55B-7CD3-FB18-29C8B1190D8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ENGLISH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3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25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56797-8BC1-B35B-A456-6055395C7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2E08C1-CBCE-BAD9-9EFB-38CFC79FA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 Life Story - </a:t>
            </a: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William (</a:t>
            </a:r>
            <a:r>
              <a:rPr lang="en-A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Nyaparu</a:t>
            </a:r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Gardiner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510283D-27E5-538D-AE5A-530870348B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06535"/>
            <a:ext cx="5670176" cy="464208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to pronounce </a:t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Nyangumarta words: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Emphasis on the first syllable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&lt;a&gt; is a /u/ sound (like cup)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&lt;u&gt; is an /</a:t>
            </a:r>
            <a:r>
              <a:rPr lang="en-US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oo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 sound (like choose)</a:t>
            </a:r>
          </a:p>
          <a:p>
            <a:r>
              <a:rPr lang="en-US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Nyaparu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US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Nyu-pu-roo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F82275-BFD2-43BC-5106-643665A6FF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F0B60C-2C9F-DF34-5455-175916AD35AF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FDA96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E65891-1FB3-3DDA-5913-BC55A3FC1B1B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ENGLISH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3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E60E248B-B9B9-9690-1B76-D7B10D57DF4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108" t="13960" r="-1049" b="13581"/>
          <a:stretch>
            <a:fillRect/>
          </a:stretch>
        </p:blipFill>
        <p:spPr>
          <a:xfrm>
            <a:off x="5792075" y="1690688"/>
            <a:ext cx="5700255" cy="40431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C72FAB-C229-BC3F-6165-F51216D8BC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64"/>
          <a:stretch>
            <a:fillRect/>
          </a:stretch>
        </p:blipFill>
        <p:spPr>
          <a:xfrm>
            <a:off x="9563547" y="3312566"/>
            <a:ext cx="998652" cy="176425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0DA804-53C7-C4FC-0A6B-06C467B0772D}"/>
              </a:ext>
            </a:extLst>
          </p:cNvPr>
          <p:cNvSpPr txBox="1"/>
          <p:nvPr/>
        </p:nvSpPr>
        <p:spPr>
          <a:xfrm>
            <a:off x="5773002" y="5748633"/>
            <a:ext cx="57002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1200" dirty="0">
                <a:solidFill>
                  <a:srgbClr val="6464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Images courtesy of Wangka Maya P.A.L.C., Spinifex Hill Studio and Mr Gardiner’s family.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813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729C6-7062-4B38-49EC-6F6971D0D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F83A17-FD5F-C83A-00DB-738CA8E8A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232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Reading Comprehension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1B6AFA3-91A6-E25A-1387-313018AD33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7112" y="1514859"/>
            <a:ext cx="5406614" cy="4642080"/>
          </a:xfrm>
        </p:spPr>
        <p:txBody>
          <a:bodyPr/>
          <a:lstStyle/>
          <a:p>
            <a:pPr lvl="1" indent="-457200">
              <a:lnSpc>
                <a:spcPct val="100000"/>
              </a:lnSpc>
              <a:spcBef>
                <a:spcPts val="4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 a group, read your story and </a:t>
            </a:r>
            <a:r>
              <a:rPr lang="en-US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summarise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what happens</a:t>
            </a:r>
          </a:p>
          <a:p>
            <a:pPr lvl="1" indent="-457200">
              <a:lnSpc>
                <a:spcPct val="100000"/>
              </a:lnSpc>
              <a:spcBef>
                <a:spcPts val="4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List the different work that</a:t>
            </a:r>
            <a:b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happens in the story. Talk to other groups until you have filled this in for each story. </a:t>
            </a:r>
          </a:p>
          <a:p>
            <a:pPr lvl="1" indent="-457200">
              <a:lnSpc>
                <a:spcPct val="100000"/>
              </a:lnSpc>
              <a:spcBef>
                <a:spcPts val="4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Note down a thought our question you can contribute to our class discussion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CEE42D-607C-EDC8-8886-DBEEEBA14E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895D86C-B8CE-553B-21BA-EFB0E389425F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FDA96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CED563-4A80-E5D7-15D5-D4AF6639C802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ENGLISH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3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0D94A410-BF95-EE63-192E-CAA3811CB7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03" b="3467"/>
          <a:stretch>
            <a:fillRect/>
          </a:stretch>
        </p:blipFill>
        <p:spPr>
          <a:xfrm>
            <a:off x="6626710" y="794300"/>
            <a:ext cx="4069604" cy="5269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19978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C2801-5063-626A-71A6-F653608B6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FFDFFA-87E9-ED52-E05F-93826C573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232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Class Discussion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837ED8-D707-7A81-B775-D6A13B0A4F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1232" y="1576644"/>
            <a:ext cx="9832076" cy="3118925"/>
          </a:xfrm>
        </p:spPr>
        <p:txBody>
          <a:bodyPr>
            <a:normAutofit/>
          </a:bodyPr>
          <a:lstStyle/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Why did </a:t>
            </a:r>
            <a:r>
              <a:rPr lang="en-US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Mr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Gardiner do so many different types of work? 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does this tell us about his life?  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Were his family with him? 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Where do you think they all stayed when he worked?  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were his working conditions like?</a:t>
            </a:r>
          </a:p>
          <a:p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did he get paid?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28FDF-9FFA-F937-4D86-E615B90663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580" t="24222" r="18558"/>
          <a:stretch>
            <a:fillRect/>
          </a:stretch>
        </p:blipFill>
        <p:spPr>
          <a:xfrm flipH="1">
            <a:off x="11213054" y="6594438"/>
            <a:ext cx="978946" cy="2743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F3A0E1-A1D5-6B45-5674-622EF3BC4110}"/>
              </a:ext>
            </a:extLst>
          </p:cNvPr>
          <p:cNvSpPr/>
          <p:nvPr/>
        </p:nvSpPr>
        <p:spPr>
          <a:xfrm>
            <a:off x="0" y="6594438"/>
            <a:ext cx="11213054" cy="274320"/>
          </a:xfrm>
          <a:prstGeom prst="rect">
            <a:avLst/>
          </a:prstGeom>
          <a:solidFill>
            <a:srgbClr val="FDA96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B4B874-4671-7D10-D336-80B4E5C7F466}"/>
              </a:ext>
            </a:extLst>
          </p:cNvPr>
          <p:cNvSpPr txBox="1"/>
          <p:nvPr/>
        </p:nvSpPr>
        <p:spPr>
          <a:xfrm>
            <a:off x="839788" y="6594438"/>
            <a:ext cx="60942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  <a:tabLst>
                <a:tab pos="2865755" algn="ctr"/>
                <a:tab pos="5731510" algn="r"/>
              </a:tabLst>
            </a:pP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1946 Strike / Y6 / ENGLISH / </a:t>
            </a:r>
            <a:r>
              <a:rPr lang="en-AU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Lesson 3 / </a:t>
            </a:r>
            <a:fld id="{7CADEEB9-7A5F-45A8-B40F-E77D5310D8B2}" type="slidenum">
              <a:rPr lang="en-AU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AU" sz="12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85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FA0C92FB6671B4A96BC31FEE5FCE1C9" ma:contentTypeVersion="16" ma:contentTypeDescription="Create a new document." ma:contentTypeScope="" ma:versionID="dac691ba770f02cbb49eeea15257a290">
  <xsd:schema xmlns:xsd="http://www.w3.org/2001/XMLSchema" xmlns:xs="http://www.w3.org/2001/XMLSchema" xmlns:p="http://schemas.microsoft.com/office/2006/metadata/properties" xmlns:ns2="d1419753-828b-47b9-a352-52c09f47d7c5" xmlns:ns3="7c55944e-ea0e-4133-9181-56fb97fec08b" targetNamespace="http://schemas.microsoft.com/office/2006/metadata/properties" ma:root="true" ma:fieldsID="c8fcbe2de77b4fa0d3d73e67009f3663" ns2:_="" ns3:_="">
    <xsd:import namespace="d1419753-828b-47b9-a352-52c09f47d7c5"/>
    <xsd:import namespace="7c55944e-ea0e-4133-9181-56fb97fec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419753-828b-47b9-a352-52c09f47d7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15d0671-6458-4e2a-ab8b-bc501bf39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5944e-ea0e-4133-9181-56fb97fec08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42eec1b-3c2d-4349-bd5f-781bbdf721db}" ma:internalName="TaxCatchAll" ma:showField="CatchAllData" ma:web="7c55944e-ea0e-4133-9181-56fb97fec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c55944e-ea0e-4133-9181-56fb97fec08b" xsi:nil="true"/>
    <lcf76f155ced4ddcb4097134ff3c332f xmlns="d1419753-828b-47b9-a352-52c09f47d7c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1B79C47-A210-46A6-BE10-EF0017D9EB9E}"/>
</file>

<file path=customXml/itemProps2.xml><?xml version="1.0" encoding="utf-8"?>
<ds:datastoreItem xmlns:ds="http://schemas.openxmlformats.org/officeDocument/2006/customXml" ds:itemID="{D0E9AE30-51F4-495C-A8B5-BC44DF2008CC}"/>
</file>

<file path=customXml/itemProps3.xml><?xml version="1.0" encoding="utf-8"?>
<ds:datastoreItem xmlns:ds="http://schemas.openxmlformats.org/officeDocument/2006/customXml" ds:itemID="{F4A6D418-C842-4CA0-8EC4-255263D719A1}"/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310</Words>
  <Application>Microsoft Office PowerPoint</Application>
  <PresentationFormat>Widescreen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Office Theme</vt:lpstr>
      <vt:lpstr>Lesson 3</vt:lpstr>
      <vt:lpstr>My Life Story - William (Nyaparu) Gardiner</vt:lpstr>
      <vt:lpstr>Reading Comprehension</vt:lpstr>
      <vt:lpstr>Class 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Jilalga Murray</dc:creator>
  <cp:lastModifiedBy>Jilalga Murray</cp:lastModifiedBy>
  <cp:revision>8</cp:revision>
  <dcterms:created xsi:type="dcterms:W3CDTF">2026-03-28T03:09:55Z</dcterms:created>
  <dcterms:modified xsi:type="dcterms:W3CDTF">2026-03-29T09:53:00Z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0x010100CFA0C92FB6671B4A96BC31FEE5FCE1C9</vt:lpwstr>
  </property>
</Properties>
</file>